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2"/>
  </p:notesMasterIdLst>
  <p:sldIdLst>
    <p:sldId id="257" r:id="rId4"/>
    <p:sldId id="258" r:id="rId5"/>
    <p:sldId id="443" r:id="rId6"/>
    <p:sldId id="269" r:id="rId7"/>
    <p:sldId id="264" r:id="rId8"/>
    <p:sldId id="301" r:id="rId9"/>
    <p:sldId id="444" r:id="rId10"/>
    <p:sldId id="308" r:id="rId11"/>
    <p:sldId id="266" r:id="rId12"/>
    <p:sldId id="307" r:id="rId13"/>
    <p:sldId id="262" r:id="rId14"/>
    <p:sldId id="259" r:id="rId15"/>
    <p:sldId id="260" r:id="rId16"/>
    <p:sldId id="309" r:id="rId17"/>
    <p:sldId id="364" r:id="rId18"/>
    <p:sldId id="311" r:id="rId19"/>
    <p:sldId id="445" r:id="rId20"/>
    <p:sldId id="313" r:id="rId21"/>
    <p:sldId id="315" r:id="rId22"/>
    <p:sldId id="366" r:id="rId23"/>
    <p:sldId id="316" r:id="rId24"/>
    <p:sldId id="439" r:id="rId25"/>
    <p:sldId id="440" r:id="rId26"/>
    <p:sldId id="441" r:id="rId27"/>
    <p:sldId id="332" r:id="rId28"/>
    <p:sldId id="442" r:id="rId29"/>
    <p:sldId id="261" r:id="rId30"/>
    <p:sldId id="265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9900"/>
    <a:srgbClr val="009900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3FAA2-3F3F-41D2-B175-70CA37A07C50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0F84C-6661-4F9D-B2B5-FA0BD517E5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8580-A3C6-4196-8B2F-56A2D603602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>
            <a:extLst>
              <a:ext uri="{FF2B5EF4-FFF2-40B4-BE49-F238E27FC236}">
                <a16:creationId xmlns:a16="http://schemas.microsoft.com/office/drawing/2014/main" id="{CC9D5F83-9D64-0667-3A31-3C6FEE4573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슬라이드 노트 개체 틀 2">
            <a:extLst>
              <a:ext uri="{FF2B5EF4-FFF2-40B4-BE49-F238E27FC236}">
                <a16:creationId xmlns:a16="http://schemas.microsoft.com/office/drawing/2014/main" id="{C58B83B5-5A74-1DCF-EA34-5DAEA0A7D5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796" name="슬라이드 번호 개체 틀 3">
            <a:extLst>
              <a:ext uri="{FF2B5EF4-FFF2-40B4-BE49-F238E27FC236}">
                <a16:creationId xmlns:a16="http://schemas.microsoft.com/office/drawing/2014/main" id="{623E93C9-5C9F-3086-D4BE-44742617D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C83DA0-3842-43E8-9F42-3226038796D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>
            <a:extLst>
              <a:ext uri="{FF2B5EF4-FFF2-40B4-BE49-F238E27FC236}">
                <a16:creationId xmlns:a16="http://schemas.microsoft.com/office/drawing/2014/main" id="{D117E716-CF3C-EFAD-B208-B7C5428257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>
            <a:extLst>
              <a:ext uri="{FF2B5EF4-FFF2-40B4-BE49-F238E27FC236}">
                <a16:creationId xmlns:a16="http://schemas.microsoft.com/office/drawing/2014/main" id="{C3DC8353-B8B1-7111-6B75-DCD675D244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5844" name="슬라이드 번호 개체 틀 3">
            <a:extLst>
              <a:ext uri="{FF2B5EF4-FFF2-40B4-BE49-F238E27FC236}">
                <a16:creationId xmlns:a16="http://schemas.microsoft.com/office/drawing/2014/main" id="{89A0EFD0-3691-A0E0-6565-1917E2ACE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14F76-A68B-4347-B07E-97309DA895F6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69A6B9-C6D8-E6D9-CBFE-68E7CB15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B8076-500C-4EDD-8AE6-5FCB654FCAD6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A06FAD-BDCE-5CC4-2C50-CB1DEEE0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313176-A26E-A1B1-1686-4A0F0C7A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1C2A-E870-4151-BA07-E966E56E016A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769927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CF580D-6254-CA0A-ABED-5398533E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2C351-F444-4CA5-B44D-6DCC9F621B86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FD29D5-3CAA-A0B8-51DF-213138370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30C711-2609-2CEA-0A7A-DA936007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91344-B1BD-48C9-B761-D0858BBC8240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123159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7FE0C2-B4B2-AE32-E1A5-490DF080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95365-87FD-4305-B80D-90BF479E7474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30CB07-7C2C-B533-BC9E-801378AC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8FA47D-7DCA-0A32-30FF-CD2BCF03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74A4C-64E4-4CDE-98F5-BD5F1E8E4240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871419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15BCA46B-1E0F-9B22-2449-877D8DA14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2873-9814-49B4-95AE-2A7BB60FD1E4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B60810C-7489-6145-A365-8612603B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A009D4A-D19E-057F-DD22-FF59A74C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AF01D-CDFD-4C77-BD82-7AB53C2C2F4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338640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2DFBB97D-5DA8-561C-7F8D-30C7AEC73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9567-EE60-45E3-B799-27A47A845705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A9C0568C-ACF5-1DDC-6DBD-EB20E4F2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29118D4D-F850-33EB-7CA4-2ED6BDB9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3FC0C-7037-48C6-8777-0CA11356E18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864999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5D0C3275-2671-9F84-2397-1FFC8A8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67057-1006-49EE-8A8A-6BEDC9D37828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9E96EC88-71E5-CBDD-422A-ADE453F77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19F4505-FC8A-293F-CE93-4BCFCB04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FE550-821B-400F-A7EB-E12B3CD089E5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95560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13F40027-4CAA-57D7-B39E-6CBA0E414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AFD6C-8DF7-4DD9-94AD-8D76E1C1A91B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18B64014-C69A-71DF-F3A1-53E6FEEF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97FD871A-D3EC-BAF8-E211-37B72FE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649C1-CEAE-4AC7-9A75-081DD20D18CB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726281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606836C3-AAE2-DFB1-EA46-67E002F5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5362-8249-41DC-803F-4A340BDF6C5E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D0D1DC8C-CD1E-3964-4E8A-0B4691E7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96AC4AA6-2FA4-0D91-658F-52C525B6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A930B-79B6-4F96-9018-99BFEB322756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10168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11A0A902-4A4C-CC51-9D9D-A6A9BA6E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6BDC-5219-4095-9400-E0504FCE31C1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037A7FE-1621-D09A-5DD2-31F0A287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1028B7C-0CB7-902C-8FA2-5C1F52CB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F3DEA-C1E8-46F0-AC2D-10155728A30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018949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4D044F-20F3-408C-D4FC-AF7D994E8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CC45-D044-4284-A6A7-912170737BDD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3C9FC5-9D18-49C9-B407-105FD59C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C1EEAD-F761-6390-E038-899F8FF0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96206-2000-4621-84B7-EA24D2B93EBB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415669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A510DC-8D7D-5FC4-E520-0FBF7380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F7EDD-FD3B-42B7-AE77-63603E8E7A10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FC6672-6357-C02A-3773-9D902EF6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973F24-56CE-C365-DEC7-554F5C46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49BD0-B3CE-4007-8CA5-AE621D660CD4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075619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4BD8BE-CA43-B2A5-1494-6794DE32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6EF7F-58F5-4448-B09D-A0EE0EBF5FDD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E9D4A7-77E1-E7CB-C77F-567136CE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E27573-8B1A-6471-8F01-38A9604E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8019E-BB5A-441D-917D-0FF2BC3D88C9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67295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16CA39-078D-C74C-5E71-4B47931D0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3598E-F95A-478A-ABE4-E93AE925BF9D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B78718-DDF5-B179-B498-E099263E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4DAB42-66B9-B772-A066-5D46A374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3E271-D89B-489E-A3D1-DD052C5D76D9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52311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0D7BB6-9579-550C-B854-25C554A8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95275-2F5F-4C86-8CFE-D3FBC6961832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FCEF1C-8186-77AB-31BE-18CFE2D8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A40922-E6F6-332A-5A3E-CE8A6536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31C0E-3475-4549-921F-5249F95C4332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438098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5CA3825-3B88-7325-7A26-51DAA61CB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1FBB9-225F-4310-B075-AA7DBD902D7C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B5E0541B-1416-94EB-8C2E-6B58278B0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879C7CD-16E6-3AEB-7BDB-74E19F9F7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3667A-DD6E-4851-981D-D22BDA35684D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957779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B2997F81-8429-DC1E-C289-215ADA0E0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66084-63EC-4350-B86D-96F4167097F4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1F881177-4681-EAA4-5FC0-BDC8AA87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B4AF786D-08AD-7692-9BA6-15C98526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F687C-ED40-4B95-BFF8-23FAE4B58A3F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6211086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B546415C-6671-AB0B-4F85-459B212C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2F36-42F7-4A29-80D1-98EBE082345B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77DAC3B1-1662-E1C9-DF31-A34EA48A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04A0DAC1-03E2-C829-4A81-173CE184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DA506-AD02-44E8-A560-BE7FCE022DBF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0544496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BA31E3F6-6CCD-F2BF-2316-EC5ACAA4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25B87-48BB-41A0-84A8-1E5E3E03661E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CA63BCC6-369E-0540-BCF7-52607A10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EEAE5400-C40F-1FDB-05B8-3BB0D993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78860-CC7F-4607-BC85-B49771F2DE54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546316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08CD9570-34C1-C397-82B8-305A1E43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44BAE-B968-492F-8BB4-327177D78D53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A2C470DE-4D46-C0D8-80F4-F3929769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89B76C2-311D-BC8B-A9F0-3391DB32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7019B-6698-431F-979B-94FFD9407C5D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72152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018EE857-508C-B1DE-1679-EC6E9518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C662F-953B-48ED-8690-E786A615E614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04BACDC6-6797-D23B-48C8-A294EDAA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99EAEF3-F3CD-1ADE-32BE-F7C86BA8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DB6D7-E897-4BD1-B704-2277691F9E13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4201842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DEF8B6-0C20-C4D5-4064-5E3DFE8C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AEE5-FD41-4135-B98E-43FA2E713CED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1B1515-6370-88F1-B480-91AF3D00C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11AC86-DFD8-3460-C685-59665E29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68C1D-5BAB-4BEF-AE6D-23ABEB043200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468938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0D7306-C90D-7B0F-0A4D-A5996815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608CF-494A-4480-95E6-CB82050537B9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F8F725-B581-A242-BFB6-F3A22E31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D289F1-D2B7-AF92-647D-27073966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E2F57-FCA5-4F8F-96F6-F236FB4B5751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95852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2026-02-14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D1389B73-ACDE-4F18-5054-BAB388A9BD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695B0488-2D87-0A15-AE23-F2FA143927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382D13-5B2C-9A16-4F99-A6FFEC225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3AD28196-73DD-46D5-BBF5-632FCD01511C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5A235C-C351-6FB0-BA7F-A75F35FCE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5F620E-929D-B007-E1F8-645D8C7AA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69AD870-10C9-4110-9FE4-E0F25D16E71D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46410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90F795EB-6F32-B3EF-7DEB-9C00B3E464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4EB922CF-C591-19BF-F2B3-FB2CAA5AA1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14978C-D356-F886-22B7-FD2A1B1D6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4936A6F3-CB27-4F34-9729-1B3375A78CA8}" type="datetimeFigureOut">
              <a:rPr lang="de-DE" altLang="ko-KR"/>
              <a:pPr>
                <a:defRPr/>
              </a:pPr>
              <a:t>14.02.2026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A27304-1D3A-1D93-3225-1B184D6F1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93470A-FFC2-5A1E-09B6-6A30E88C2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C117F9F-CB27-46B4-AF1D-9DCD6F16FEC3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74149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8033546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친교의 영성</a:t>
            </a: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이란</a:t>
            </a: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  <a:endParaRPr lang="ko-KR" altLang="en-US" sz="6000" dirty="0">
              <a:solidFill>
                <a:schemeClr val="accent1"/>
              </a:solidFill>
              <a:effectLst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  <p:sp>
        <p:nvSpPr>
          <p:cNvPr id="9219" name="부제목 2"/>
          <p:cNvSpPr>
            <a:spLocks noGrp="1"/>
          </p:cNvSpPr>
          <p:nvPr>
            <p:ph type="subTitle" idx="1"/>
          </p:nvPr>
        </p:nvSpPr>
        <p:spPr>
          <a:xfrm>
            <a:off x="1214438" y="3501008"/>
            <a:ext cx="6597922" cy="2771205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altLang="ko-KR" sz="2000" dirty="0">
                <a:solidFill>
                  <a:schemeClr val="accent1"/>
                </a:solidFill>
              </a:rPr>
              <a:t> </a:t>
            </a:r>
            <a:r>
              <a:rPr lang="en-US" altLang="ko-KR" sz="2000" dirty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836712"/>
            <a:ext cx="8686800" cy="60212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57000" y="1124744"/>
            <a:ext cx="8147248" cy="1800200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chemeClr val="accent1"/>
                </a:solidFill>
                <a:effectLst/>
              </a:rPr>
              <a:t>      제</a:t>
            </a:r>
            <a:r>
              <a:rPr lang="en-US" altLang="ko-KR" dirty="0">
                <a:solidFill>
                  <a:schemeClr val="accent1"/>
                </a:solidFill>
                <a:effectLst/>
              </a:rPr>
              <a:t>2</a:t>
            </a:r>
            <a:r>
              <a:rPr lang="ko-KR" altLang="en-US" dirty="0">
                <a:solidFill>
                  <a:schemeClr val="accent1"/>
                </a:solidFill>
                <a:effectLst/>
              </a:rPr>
              <a:t>차 바티칸 공의회에서의</a:t>
            </a:r>
            <a:br>
              <a:rPr lang="en-US" altLang="ko-KR" dirty="0">
                <a:solidFill>
                  <a:schemeClr val="accent1"/>
                </a:solidFill>
                <a:effectLst/>
              </a:rPr>
            </a:br>
            <a:br>
              <a:rPr lang="en-US" altLang="ko-KR" dirty="0">
                <a:solidFill>
                  <a:schemeClr val="accent1"/>
                </a:solidFill>
                <a:effectLst/>
              </a:rPr>
            </a:br>
            <a:r>
              <a:rPr lang="en-US" altLang="ko-KR" sz="6000" dirty="0">
                <a:solidFill>
                  <a:schemeClr val="accent6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</a:t>
            </a:r>
            <a:r>
              <a:rPr lang="ko-KR" altLang="en-US" sz="6000" dirty="0">
                <a:solidFill>
                  <a:srgbClr val="7030A0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친교와 선교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그룹 6">
            <a:extLst>
              <a:ext uri="{FF2B5EF4-FFF2-40B4-BE49-F238E27FC236}">
                <a16:creationId xmlns:a16="http://schemas.microsoft.com/office/drawing/2014/main" id="{795C0F0D-A6E3-1160-6283-EC2E65517E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17025" cy="6858000"/>
            <a:chOff x="0" y="0"/>
            <a:chExt cx="9217024" cy="6858000"/>
          </a:xfrm>
        </p:grpSpPr>
        <p:pic>
          <p:nvPicPr>
            <p:cNvPr id="37895" name="Picture 7" descr="D:\그림\배경\87.jpg">
              <a:extLst>
                <a:ext uri="{FF2B5EF4-FFF2-40B4-BE49-F238E27FC236}">
                  <a16:creationId xmlns:a16="http://schemas.microsoft.com/office/drawing/2014/main" id="{012891EA-FF38-55CB-ED9E-7E7B90A9B4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170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B7891F-55E6-032D-5DFE-F0AF4346C1FA}"/>
                </a:ext>
              </a:extLst>
            </p:cNvPr>
            <p:cNvSpPr txBox="1"/>
            <p:nvPr/>
          </p:nvSpPr>
          <p:spPr>
            <a:xfrm>
              <a:off x="0" y="549275"/>
              <a:ext cx="9143999" cy="13223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HY목판L" pitchFamily="18" charset="-127"/>
                  <a:ea typeface="HY목판L" pitchFamily="18" charset="-127"/>
                  <a:cs typeface="+mn-cs"/>
                </a:rPr>
                <a:t> </a:t>
              </a:r>
              <a:endParaRPr kumimoji="1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</p:txBody>
        </p:sp>
      </p:grpSp>
      <p:grpSp>
        <p:nvGrpSpPr>
          <p:cNvPr id="37891" name="그룹 4">
            <a:extLst>
              <a:ext uri="{FF2B5EF4-FFF2-40B4-BE49-F238E27FC236}">
                <a16:creationId xmlns:a16="http://schemas.microsoft.com/office/drawing/2014/main" id="{DA2B1FF8-43A8-1039-3FE7-8EA930983A36}"/>
              </a:ext>
            </a:extLst>
          </p:cNvPr>
          <p:cNvGrpSpPr>
            <a:grpSpLocks/>
          </p:cNvGrpSpPr>
          <p:nvPr/>
        </p:nvGrpSpPr>
        <p:grpSpPr bwMode="auto">
          <a:xfrm>
            <a:off x="49212" y="-1"/>
            <a:ext cx="9296400" cy="6858001"/>
            <a:chOff x="-152400" y="108248"/>
            <a:chExt cx="9296400" cy="6858000"/>
          </a:xfrm>
        </p:grpSpPr>
        <p:pic>
          <p:nvPicPr>
            <p:cNvPr id="37893" name="Picture 7" descr="D:\그림\배경\87.jpg">
              <a:extLst>
                <a:ext uri="{FF2B5EF4-FFF2-40B4-BE49-F238E27FC236}">
                  <a16:creationId xmlns:a16="http://schemas.microsoft.com/office/drawing/2014/main" id="{BC90E42A-669B-5597-68F1-016755B53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108248"/>
              <a:ext cx="92170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4A2748-05FB-A6ED-2A45-179C7A6EB749}"/>
                </a:ext>
              </a:extLst>
            </p:cNvPr>
            <p:cNvSpPr txBox="1"/>
            <p:nvPr/>
          </p:nvSpPr>
          <p:spPr>
            <a:xfrm>
              <a:off x="0" y="547986"/>
              <a:ext cx="9144000" cy="1323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HY목판L" pitchFamily="18" charset="-127"/>
                  <a:ea typeface="HY목판L" pitchFamily="18" charset="-127"/>
                  <a:cs typeface="+mn-cs"/>
                </a:rPr>
                <a:t> </a:t>
              </a:r>
              <a:endParaRPr kumimoji="1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356C536-5A46-C715-2FC7-BD5FD4A5B564}"/>
              </a:ext>
            </a:extLst>
          </p:cNvPr>
          <p:cNvSpPr/>
          <p:nvPr/>
        </p:nvSpPr>
        <p:spPr>
          <a:xfrm>
            <a:off x="250825" y="188640"/>
            <a:ext cx="8893175" cy="79098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</a:t>
            </a:r>
            <a:r>
              <a:rPr kumimoji="1" lang="ko-KR" altLang="en-US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친교 </a:t>
            </a:r>
            <a:r>
              <a:rPr kumimoji="1" lang="en-US" altLang="ko-KR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kumimoji="1" lang="ko-KR" altLang="en-US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사명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       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</a:t>
            </a:r>
            <a:r>
              <a:rPr kumimoji="1" lang="ko-KR" altLang="en-US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선물 </a:t>
            </a:r>
            <a:r>
              <a:rPr kumimoji="1" lang="en-US" altLang="ko-KR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–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임무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(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섬김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)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         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dirty="0">
                <a:solidFill>
                  <a:srgbClr val="006600"/>
                </a:solidFill>
                <a:latin typeface="HY목각파임B" pitchFamily="18" charset="-127"/>
                <a:ea typeface="HY목각파임B" pitchFamily="18" charset="-127"/>
              </a:rPr>
              <a:t>         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( </a:t>
            </a:r>
            <a:r>
              <a:rPr kumimoji="1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디아코니아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) 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      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</a:t>
            </a: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t> </a:t>
            </a:r>
            <a:endParaRPr kumimoji="1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C6CFD90E-BBF0-D94A-98F6-661AE3AD4A4E}"/>
              </a:ext>
            </a:extLst>
          </p:cNvPr>
          <p:cNvSpPr/>
          <p:nvPr/>
        </p:nvSpPr>
        <p:spPr>
          <a:xfrm>
            <a:off x="611188" y="1196975"/>
            <a:ext cx="7993062" cy="4464050"/>
          </a:xfrm>
          <a:prstGeom prst="roundRec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굴림" charset="-127"/>
              <a:cs typeface="+mn-cs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65A1C0-DE60-F66F-643B-E400C527C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2" y="1628800"/>
            <a:ext cx="835183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친교 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– 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사명</a:t>
            </a:r>
            <a:r>
              <a:rPr kumimoji="0" lang="en-US" altLang="ko-K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missio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 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 상호성과 순환성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980728"/>
            <a:ext cx="8686800" cy="475252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ko-KR" dirty="0"/>
              <a:t> </a:t>
            </a:r>
          </a:p>
          <a:p>
            <a:pPr>
              <a:buNone/>
            </a:pPr>
            <a:r>
              <a:rPr lang="ko-KR" altLang="en-US" sz="6000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</a:t>
            </a:r>
            <a:r>
              <a:rPr lang="ko-KR" altLang="en-US" sz="8600" dirty="0">
                <a:solidFill>
                  <a:schemeClr val="accent2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교회의 질문</a:t>
            </a:r>
            <a:endParaRPr lang="en-US" altLang="ko-KR" sz="8600" dirty="0">
              <a:solidFill>
                <a:schemeClr val="accent2">
                  <a:lumMod val="7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sz="70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나는 누구인가</a:t>
            </a:r>
            <a:r>
              <a:rPr lang="en-US" altLang="ko-KR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 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「</a:t>
            </a:r>
            <a:r>
              <a:rPr lang="en-US" altLang="ko-KR" sz="70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인류의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빛」</a:t>
            </a:r>
          </a:p>
          <a:p>
            <a:pPr>
              <a:buNone/>
            </a:pPr>
            <a:endParaRPr lang="en-US" altLang="ko-KR" sz="70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나는 무엇을 해야 하나</a:t>
            </a:r>
            <a:r>
              <a:rPr lang="en-US" altLang="ko-KR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</a:p>
          <a:p>
            <a:pPr>
              <a:buNone/>
            </a:pPr>
            <a:r>
              <a:rPr lang="en-US" altLang="ko-KR" sz="7000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「</a:t>
            </a:r>
            <a:r>
              <a:rPr lang="ko-KR" altLang="en-US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기쁨과 희망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」</a:t>
            </a:r>
          </a:p>
          <a:p>
            <a:pPr>
              <a:buNone/>
            </a:pPr>
            <a:endParaRPr lang="ko-KR" altLang="en-US" sz="54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직사각형 1">
            <a:extLst>
              <a:ext uri="{FF2B5EF4-FFF2-40B4-BE49-F238E27FC236}">
                <a16:creationId xmlns:a16="http://schemas.microsoft.com/office/drawing/2014/main" id="{3490338B-A538-75EB-E4F1-AE5F5E72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1772816"/>
            <a:ext cx="8642350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선교의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시초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선교가 이루어지는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동안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또 그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최종 목적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으로 존재한다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BC38B-1EED-74D0-C43D-2F67E8606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직사각형 1">
            <a:extLst>
              <a:ext uri="{FF2B5EF4-FFF2-40B4-BE49-F238E27FC236}">
                <a16:creationId xmlns:a16="http://schemas.microsoft.com/office/drawing/2014/main" id="{0798E607-C91F-6A51-470C-60C527D0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51508"/>
            <a:ext cx="8642350" cy="429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1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요한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1,3: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우리가 보고 들은 것을 여러분에게도 선포합니다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여러분도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우리와 친교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 나누게 하려는 것입니다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 친교는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아버지와 또 그 아드님이신 예수 그리스도와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나누는 것입니다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801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텍스트 개체 틀 3">
            <a:extLst>
              <a:ext uri="{FF2B5EF4-FFF2-40B4-BE49-F238E27FC236}">
                <a16:creationId xmlns:a16="http://schemas.microsoft.com/office/drawing/2014/main" id="{7347791F-9FC3-F3CB-B168-06DA684FF12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79388" y="115888"/>
            <a:ext cx="8677275" cy="5400675"/>
          </a:xfrm>
        </p:spPr>
        <p:txBody>
          <a:bodyPr/>
          <a:lstStyle/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4400" b="1" dirty="0">
                <a:solidFill>
                  <a:schemeClr val="accent2">
                    <a:lumMod val="75000"/>
                  </a:schemeClr>
                </a:solidFill>
              </a:rPr>
              <a:t>‘선교적 친교’</a:t>
            </a:r>
            <a:endParaRPr lang="en-US" altLang="ko-KR" sz="4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en-US" altLang="ko-KR" sz="4400" b="1" dirty="0">
                <a:solidFill>
                  <a:schemeClr val="accent2">
                    <a:lumMod val="75000"/>
                  </a:schemeClr>
                </a:solidFill>
              </a:rPr>
              <a:t>missionary communion</a:t>
            </a: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4400" b="1" dirty="0">
                <a:solidFill>
                  <a:schemeClr val="accent2">
                    <a:lumMod val="75000"/>
                  </a:schemeClr>
                </a:solidFill>
              </a:rPr>
              <a:t>인 교회의 삶의 방식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latin typeface="HY목판L" pitchFamily="18" charset="-127"/>
                <a:ea typeface="HY목판L" pitchFamily="18" charset="-127"/>
              </a:rPr>
              <a:t>     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solidFill>
                  <a:srgbClr val="006600"/>
                </a:solidFill>
              </a:rPr>
              <a:t>  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코이노니아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디아코니아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  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(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확장된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코이노니아</a:t>
            </a:r>
            <a:endParaRPr lang="en-US" altLang="ko-KR" sz="4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6000" b="1" dirty="0">
                <a:solidFill>
                  <a:schemeClr val="accent6">
                    <a:lumMod val="75000"/>
                  </a:schemeClr>
                </a:solidFill>
              </a:rPr>
              <a:t>복음화</a:t>
            </a:r>
            <a:endParaRPr lang="en-US" altLang="ko-KR" sz="60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772816"/>
            <a:ext cx="8147248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</a:t>
            </a:r>
            <a:r>
              <a:rPr lang="ko-KR" altLang="en-US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삼위일체의</a:t>
            </a: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</a:t>
            </a: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Ecclesia de </a:t>
            </a:r>
            <a:r>
              <a:rPr lang="en-US" altLang="ko-KR" sz="4000" b="1" dirty="0" err="1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Trinitate</a:t>
            </a: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성부께서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당신의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계획에 따라 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ko-KR" altLang="en-US" sz="40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성자를  파견</a:t>
            </a:r>
            <a:r>
              <a:rPr lang="ko-KR" altLang="en-US" sz="4000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</a:t>
            </a:r>
            <a:r>
              <a:rPr lang="ko-KR" altLang="en-US" sz="4000" b="1" dirty="0">
                <a:solidFill>
                  <a:schemeClr val="accent3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사도들을 파견</a:t>
            </a:r>
            <a:endParaRPr lang="en-US" altLang="ko-KR" sz="4000" b="1" dirty="0">
              <a:solidFill>
                <a:schemeClr val="accent3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en-US" altLang="ko-KR" sz="40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성령을 파견</a:t>
            </a:r>
            <a:endParaRPr lang="en-US" altLang="ko-KR" sz="4000" b="1" dirty="0">
              <a:solidFill>
                <a:srgbClr val="00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401152"/>
            <a:ext cx="8229600" cy="11430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chemeClr val="accent1"/>
                </a:solidFill>
                <a:effectLst/>
              </a:rPr>
              <a:t> </a:t>
            </a:r>
            <a:r>
              <a:rPr lang="ko-KR" altLang="en-US" dirty="0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삼위일체로부터의 파견</a:t>
            </a:r>
            <a:r>
              <a:rPr lang="en-US" altLang="ko-KR" dirty="0" err="1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missio</a:t>
            </a:r>
            <a:endParaRPr lang="ko-KR" altLang="en-US" dirty="0">
              <a:solidFill>
                <a:schemeClr val="accent1"/>
              </a:solidFill>
              <a:effectLst/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>
            <a:extLst>
              <a:ext uri="{FF2B5EF4-FFF2-40B4-BE49-F238E27FC236}">
                <a16:creationId xmlns:a16="http://schemas.microsoft.com/office/drawing/2014/main" id="{D3307454-EA9D-C28A-604A-98CC5A8E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15888"/>
            <a:ext cx="7920037" cy="1009650"/>
          </a:xfrm>
        </p:spPr>
        <p:txBody>
          <a:bodyPr/>
          <a:lstStyle/>
          <a:p>
            <a:r>
              <a:rPr lang="ko-KR" altLang="en-US" sz="6600">
                <a:latin typeface="HY목판L" pitchFamily="18" charset="-127"/>
                <a:ea typeface="HY목판L" pitchFamily="18" charset="-127"/>
              </a:rPr>
              <a:t>       </a:t>
            </a:r>
          </a:p>
        </p:txBody>
      </p:sp>
      <p:pic>
        <p:nvPicPr>
          <p:cNvPr id="13315" name="내용 개체 틀 7" descr="0707 mucca e pulce.JPG">
            <a:extLst>
              <a:ext uri="{FF2B5EF4-FFF2-40B4-BE49-F238E27FC236}">
                <a16:creationId xmlns:a16="http://schemas.microsoft.com/office/drawing/2014/main" id="{8C17E7D1-4B0F-0D7F-B66F-8E5F048E5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2250" y="3000375"/>
            <a:ext cx="5111750" cy="3833813"/>
          </a:xfr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9345CCB-6BEC-28F0-951A-D6EBBB054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388" y="1484313"/>
            <a:ext cx="4897437" cy="38893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n-US" altLang="ko-KR" sz="3200" dirty="0">
              <a:solidFill>
                <a:schemeClr val="accent6">
                  <a:lumMod val="75000"/>
                </a:schemeClr>
              </a:solidFill>
              <a:latin typeface="HY바다M" pitchFamily="18" charset="-127"/>
              <a:ea typeface="HY바다M" pitchFamily="18" charset="-127"/>
            </a:endParaRPr>
          </a:p>
          <a:p>
            <a:pPr>
              <a:buFont typeface="Arial" charset="0"/>
              <a:buNone/>
              <a:defRPr/>
            </a:pPr>
            <a:endParaRPr lang="en-US" altLang="ko-KR" sz="3200" dirty="0">
              <a:solidFill>
                <a:schemeClr val="accent6">
                  <a:lumMod val="75000"/>
                </a:schemeClr>
              </a:solidFill>
              <a:latin typeface="HY바다M" pitchFamily="18" charset="-127"/>
              <a:ea typeface="HY바다M" pitchFamily="18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 백성의 친교의 신비 </a:t>
            </a:r>
            <a:endParaRPr lang="en-US" altLang="ko-KR" sz="44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</a:t>
            </a:r>
          </a:p>
        </p:txBody>
      </p:sp>
      <p:sp>
        <p:nvSpPr>
          <p:cNvPr id="13317" name="직사각형 1">
            <a:extLst>
              <a:ext uri="{FF2B5EF4-FFF2-40B4-BE49-F238E27FC236}">
                <a16:creationId xmlns:a16="http://schemas.microsoft.com/office/drawing/2014/main" id="{35661D66-22E6-EA7F-0DDA-12B871468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773113"/>
            <a:ext cx="8712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공의회 후 교회의 가르침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F7F4EBB-194C-3C5F-3F4A-8B11A9C7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68624"/>
            <a:ext cx="522007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-108520" y="1988840"/>
            <a:ext cx="9505056" cy="4464496"/>
          </a:xfrm>
        </p:spPr>
        <p:txBody>
          <a:bodyPr>
            <a:normAutofit lnSpcReduction="10000"/>
          </a:bodyPr>
          <a:lstStyle/>
          <a:p>
            <a:pPr marL="109728" indent="0" fontAlgn="base" latinLnBrk="0">
              <a:buNone/>
            </a:pPr>
            <a:r>
              <a:rPr lang="ko-KR" altLang="en-US" b="1" dirty="0"/>
              <a:t>                </a:t>
            </a: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교회의 일차적 과제</a:t>
            </a:r>
            <a:endParaRPr lang="en-US" altLang="ko-KR" sz="48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800" b="1" dirty="0"/>
              <a:t> </a:t>
            </a: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공의회의 정신을 익히도록 장려 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공의회의 규범과 방향의 가장 정확한     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실행을 촉진하기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</a:t>
            </a:r>
            <a:r>
              <a:rPr lang="en-US" altLang="ko-KR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21</a:t>
            </a:r>
            <a:r>
              <a:rPr lang="ko-KR" altLang="en-US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세기 교회의 확실한 나침반</a:t>
            </a:r>
          </a:p>
          <a:p>
            <a:pPr marL="109728" indent="0" fontAlgn="base" latinLnBrk="0">
              <a:buNone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dirty="0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      </a:t>
            </a:r>
            <a:r>
              <a:rPr lang="ko-KR" altLang="en-US" sz="5400" dirty="0">
                <a:solidFill>
                  <a:srgbClr val="0070C0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공의회의 수용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6237312"/>
          </a:xfrm>
        </p:spPr>
        <p:txBody>
          <a:bodyPr>
            <a:normAutofit/>
          </a:bodyPr>
          <a:lstStyle/>
          <a:p>
            <a:pPr marL="109728" indent="0" fontAlgn="base" latinLnBrk="0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</a:t>
            </a:r>
            <a:r>
              <a:rPr lang="ko-KR" altLang="en-US" sz="44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바오로 </a:t>
            </a:r>
            <a:r>
              <a:rPr lang="en-US" altLang="ko-KR" sz="44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6</a:t>
            </a:r>
            <a:r>
              <a:rPr lang="ko-KR" altLang="en-US" sz="44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세</a:t>
            </a:r>
            <a:r>
              <a:rPr lang="en-US" altLang="ko-KR" sz="44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</a:p>
          <a:p>
            <a:pPr marL="109728" indent="0" fontAlgn="base" latinLnBrk="0">
              <a:buNone/>
            </a:pPr>
            <a:r>
              <a:rPr lang="ko-KR" altLang="en-US" sz="48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「현대의 복음 선교」</a:t>
            </a:r>
            <a:r>
              <a:rPr lang="en-US" altLang="ko-KR" sz="4800" b="1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(1975)</a:t>
            </a:r>
            <a:endParaRPr lang="ko-KR" altLang="en-US" sz="4800" dirty="0">
              <a:solidFill>
                <a:srgbClr val="0070C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109728" indent="0" fontAlgn="base" latinLnBrk="0">
              <a:buNone/>
            </a:pPr>
            <a:endParaRPr lang="en-US" altLang="ko-KR" sz="5400" b="1" dirty="0">
              <a:solidFill>
                <a:srgbClr val="0070C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109728" indent="0" fontAlgn="base" latinLnBrk="0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 자신이 언제나 </a:t>
            </a:r>
            <a:r>
              <a:rPr lang="ko-KR" altLang="en-US" sz="48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복음화되어야</a:t>
            </a: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endParaRPr lang="en-US" altLang="ko-KR" sz="48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endParaRPr lang="en-US" altLang="ko-KR" sz="20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 자체가 </a:t>
            </a:r>
            <a:r>
              <a:rPr lang="ko-KR" altLang="en-US" sz="48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복음화되지</a:t>
            </a: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않으면 안 되겠다</a:t>
            </a:r>
          </a:p>
          <a:p>
            <a:pPr marL="109728" indent="0" fontAlgn="base" latinLnBrk="0"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476672"/>
            <a:ext cx="8820472" cy="6381328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altLang="ko-KR" sz="4800" dirty="0">
                <a:solidFill>
                  <a:srgbClr val="0070C0"/>
                </a:solidFill>
              </a:rPr>
              <a:t>1985 </a:t>
            </a:r>
            <a:r>
              <a:rPr lang="ko-KR" altLang="en-US" sz="4800" dirty="0" err="1">
                <a:solidFill>
                  <a:srgbClr val="0070C0"/>
                </a:solidFill>
              </a:rPr>
              <a:t>특별시노드</a:t>
            </a:r>
            <a:r>
              <a:rPr lang="ko-KR" altLang="en-US" sz="4800" dirty="0">
                <a:solidFill>
                  <a:srgbClr val="0070C0"/>
                </a:solidFill>
              </a:rPr>
              <a:t> 최종보고서</a:t>
            </a:r>
            <a:endParaRPr lang="ko-KR" altLang="en-US" sz="4800" b="1" dirty="0">
              <a:solidFill>
                <a:srgbClr val="0070C0"/>
              </a:solidFill>
            </a:endParaRPr>
          </a:p>
          <a:p>
            <a:pPr fontAlgn="base">
              <a:buNone/>
            </a:pPr>
            <a:endParaRPr lang="en-US" altLang="ko-KR" sz="4800" dirty="0">
              <a:solidFill>
                <a:srgbClr val="0070C0"/>
              </a:solidFill>
            </a:endParaRP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「세상의 구원을 위하여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사목 헌장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 말씀 아래서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계시헌장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그리스도의 신비를 거행하는</a:t>
            </a:r>
            <a:endParaRPr lang="en-US" altLang="ko-KR" sz="48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en-US" altLang="ko-KR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      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전례헌장 </a:t>
            </a:r>
            <a:endParaRPr lang="en-US" altLang="ko-KR" sz="4000" b="1" dirty="0">
              <a:solidFill>
                <a:schemeClr val="accent6">
                  <a:lumMod val="60000"/>
                  <a:lumOff val="4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교회」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교회헌장</a:t>
            </a:r>
            <a:endParaRPr lang="ko-KR" altLang="en-US" sz="4000" dirty="0">
              <a:solidFill>
                <a:schemeClr val="accent6">
                  <a:lumMod val="60000"/>
                  <a:lumOff val="4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직사각형 1">
            <a:extLst>
              <a:ext uri="{FF2B5EF4-FFF2-40B4-BE49-F238E27FC236}">
                <a16:creationId xmlns:a16="http://schemas.microsoft.com/office/drawing/2014/main" id="{0F7AA32E-6EF8-C094-30DE-E1A99D5A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656"/>
            <a:ext cx="9251950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       </a:t>
            </a:r>
            <a:r>
              <a:rPr kumimoji="1" lang="ko-KR" altLang="en-US" sz="4000" dirty="0" err="1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요한바오로</a:t>
            </a:r>
            <a:r>
              <a:rPr kumimoji="1" lang="ko-KR" altLang="en-US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kumimoji="1" lang="en-US" altLang="ko-KR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kumimoji="1" lang="ko-KR" altLang="en-US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세</a:t>
            </a:r>
            <a:endParaRPr kumimoji="1" lang="en-US" altLang="ko-KR" sz="4000" dirty="0">
              <a:solidFill>
                <a:srgbClr val="F79646">
                  <a:lumMod val="75000"/>
                </a:srgb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eaLnBrk="0" fontAlgn="base" hangingPunct="0">
              <a:spcAft>
                <a:spcPct val="0"/>
              </a:spcAft>
              <a:buNone/>
              <a:defRPr/>
            </a:pP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「평신도 그리스도인」</a:t>
            </a:r>
            <a:r>
              <a:rPr kumimoji="1" lang="en-US" altLang="ko-KR" sz="28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(1988)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+mn-cs"/>
              </a:rPr>
              <a:t>           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‘교회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신비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친교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사명’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- 31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</a:t>
            </a:r>
            <a:r>
              <a:rPr kumimoji="1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 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교회의 친교 생활은 세상을 위한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표지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되고 모든 사람을 그리스도를 믿도록 끌어가는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힘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 됩니다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…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이렇게 하여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선교를 향해 열리며 </a:t>
            </a:r>
            <a:r>
              <a:rPr kumimoji="1" lang="ko-KR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 자체가 선교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됩니다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직사각형 1">
            <a:extLst>
              <a:ext uri="{FF2B5EF4-FFF2-40B4-BE49-F238E27FC236}">
                <a16:creationId xmlns:a16="http://schemas.microsoft.com/office/drawing/2014/main" id="{5799EDD4-BC5F-2E03-CA6A-1317A218D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20688"/>
            <a:ext cx="8785225" cy="711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32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항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친교를 낳고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본질적으로 선교적 친교의 모습을 지닙니다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…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친교와 선교는 서로 깊이 연결되어 있고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서로 침투하며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서로를 포함하고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있어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선교의 원천이자 결실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 되고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</a:t>
            </a:r>
            <a:r>
              <a:rPr kumimoji="1" lang="ko-KR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선교적이고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선교는 친교를 위한 것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en-US" altLang="ko-K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7F8134EE-3230-B197-EA2E-0311850A4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620688"/>
            <a:ext cx="7848600" cy="704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『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가톨릭교회의 교리서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』</a:t>
            </a:r>
            <a:r>
              <a:rPr kumimoji="1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(1992)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fontAlgn="base"/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775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인간과 하느님의 깊은 일치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 이루는 </a:t>
            </a:r>
            <a:r>
              <a:rPr lang="ko-KR" altLang="en-US" sz="36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성사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되는 것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이것이 교회의 </a:t>
            </a:r>
            <a:r>
              <a:rPr lang="ko-KR" altLang="en-US" sz="36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첫 번째 목적이다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fontAlgn="base">
              <a:buNone/>
            </a:pP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사람들 사이의 친교는 하느님과의 친교에 뿌리를 박고 있기 때문에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교회는 또한</a:t>
            </a:r>
            <a:r>
              <a:rPr lang="ko-KR" altLang="en-US" sz="36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인류 일치의 성사 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이기도 하다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…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동시에 교회는 장차 도래할 이 일치를 완전히 실현하는 “표징이며 </a:t>
            </a:r>
            <a:r>
              <a:rPr lang="ko-KR" altLang="en-US" sz="3600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도구”이다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lang="ko-KR" altLang="en-US" sz="3600" dirty="0">
              <a:solidFill>
                <a:srgbClr val="66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D4376-4850-92B8-79DB-9B0F8B43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11C46D14-1721-ADC3-59AC-3BFCBD488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8064896" cy="642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850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주님께서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내리신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명령의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궁극적인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원천은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지극히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거룩하신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영원한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사랑이다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… 이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사명의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궁극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목표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는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인간들이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성령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안에서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성부와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성자께서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이루시는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친교에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참여하게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하는</a:t>
            </a:r>
            <a:r>
              <a:rPr kumimoji="1" lang="en-US" altLang="ko-KR" sz="44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것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939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직사각형 1">
            <a:extLst>
              <a:ext uri="{FF2B5EF4-FFF2-40B4-BE49-F238E27FC236}">
                <a16:creationId xmlns:a16="http://schemas.microsoft.com/office/drawing/2014/main" id="{45C8BE49-EC92-8826-974C-6E56E97CD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9275"/>
            <a:ext cx="8423275" cy="534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1024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항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지극히 거룩하신 삼위일체 하느님과 함께하는 이 완전한 삶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곧 성삼위와 동정 마리아와 천사들과 모든 복되신 분들과 함께하는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생명과 사랑의 이 친교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천국’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이라고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부른다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86E00854-17BA-D220-594F-A20B749DA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92150"/>
            <a:ext cx="8099425" cy="726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9ㄱ항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당신을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닮은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모습으로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남자와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여자를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창조하신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하느님께서는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친교를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위하여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사람을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하셨다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 </a:t>
            </a:r>
            <a:endParaRPr kumimoji="1" lang="en-US" altLang="ko-KR" sz="4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9B8B2F08-FCB4-44E1-034E-2FF59BA07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20688"/>
            <a:ext cx="8640763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신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자신을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계시하신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창조주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하느님께서는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당신과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친밀한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관계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위격적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보편적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형제애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안에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들어오도록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사람들을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부르셨다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직사각형 1">
            <a:extLst>
              <a:ext uri="{FF2B5EF4-FFF2-40B4-BE49-F238E27FC236}">
                <a16:creationId xmlns:a16="http://schemas.microsoft.com/office/drawing/2014/main" id="{4A12F9FA-2C5D-72A9-E3C8-8F3B12F2C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0350"/>
            <a:ext cx="8208962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9ㄴ항: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하느님과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형제자매들과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들어가는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것,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이것이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지고한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소명</a:t>
            </a:r>
            <a:r>
              <a:rPr kumimoji="1" lang="en-US" altLang="ko-K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supreme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vocation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그룹 4">
            <a:extLst>
              <a:ext uri="{FF2B5EF4-FFF2-40B4-BE49-F238E27FC236}">
                <a16:creationId xmlns:a16="http://schemas.microsoft.com/office/drawing/2014/main" id="{F93BEEAA-69D8-E096-20A0-FC8C902D9B50}"/>
              </a:ext>
            </a:extLst>
          </p:cNvPr>
          <p:cNvGrpSpPr>
            <a:grpSpLocks/>
          </p:cNvGrpSpPr>
          <p:nvPr/>
        </p:nvGrpSpPr>
        <p:grpSpPr bwMode="auto">
          <a:xfrm>
            <a:off x="0" y="476673"/>
            <a:ext cx="9441656" cy="6771084"/>
            <a:chOff x="180975" y="1474401"/>
            <a:chExt cx="9441656" cy="5818075"/>
          </a:xfrm>
        </p:grpSpPr>
        <p:pic>
          <p:nvPicPr>
            <p:cNvPr id="31747" name="Picture 2" descr="C:\Users\user\Desktop\감사의날 PPT자료\돈치마티 영상\사본 -img6E_tmp.jpg">
              <a:extLst>
                <a:ext uri="{FF2B5EF4-FFF2-40B4-BE49-F238E27FC236}">
                  <a16:creationId xmlns:a16="http://schemas.microsoft.com/office/drawing/2014/main" id="{DA5568CF-2A0A-114D-FAD9-53F3BC308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975" y="4968737"/>
              <a:ext cx="9144000" cy="1988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2460429-068D-7254-11B1-C28315D8151E}"/>
                </a:ext>
              </a:extLst>
            </p:cNvPr>
            <p:cNvSpPr txBox="1"/>
            <p:nvPr/>
          </p:nvSpPr>
          <p:spPr>
            <a:xfrm>
              <a:off x="478631" y="1474401"/>
              <a:ext cx="9144000" cy="58180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      </a:t>
              </a:r>
              <a:r>
                <a:rPr kumimoji="1" lang="ko-KR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친교의 영성</a:t>
              </a:r>
              <a:r>
                <a:rPr kumimoji="1" lang="ko-KR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  <a:r>
                <a:rPr kumimoji="1" lang="en-US" altLang="ko-K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</a:p>
            <a:p>
              <a:pPr lvl="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4000" b="1" dirty="0">
                  <a:solidFill>
                    <a:srgbClr val="9A2BA3"/>
                  </a:solidFill>
                  <a:latin typeface="HY목각파임B" pitchFamily="18" charset="-127"/>
                  <a:ea typeface="HY목각파임B" pitchFamily="18" charset="-127"/>
                </a:rPr>
                <a:t>      「새천년기」</a:t>
              </a:r>
              <a:r>
                <a:rPr kumimoji="1" lang="en-US" altLang="ko-KR" sz="4000" b="1" dirty="0">
                  <a:solidFill>
                    <a:srgbClr val="9A2BA3"/>
                  </a:solidFill>
                  <a:latin typeface="HY목각파임B" pitchFamily="18" charset="-127"/>
                  <a:ea typeface="HY목각파임B" pitchFamily="18" charset="-127"/>
                </a:rPr>
                <a:t>(2001)</a:t>
              </a:r>
              <a:endPara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9A2BA3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9A2BA3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endParaRP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  <a:r>
                <a:rPr kumimoji="1" lang="en-US" altLang="ko-K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1) </a:t>
              </a:r>
              <a:r>
                <a:rPr kumimoji="1" lang="ko-KR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우리 안에 머무르시는 삼위일체의 신비에 대한 마음의 관상</a:t>
              </a:r>
              <a:endParaRPr kumimoji="1" lang="en-US" altLang="ko-KR" sz="4800" b="1" dirty="0">
                <a:solidFill>
                  <a:srgbClr val="4BACC6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dirty="0"/>
                <a:t>                                   </a:t>
              </a:r>
              <a:endParaRPr lang="en-US" altLang="ko-KR" dirty="0"/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dirty="0"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형제자매들의 얼굴에서 빛나는 </a:t>
              </a: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                       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 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삼위일체의 빛을 </a:t>
              </a:r>
              <a:endPara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바라볼 수 있어야</a:t>
              </a: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그룹 7">
            <a:extLst>
              <a:ext uri="{FF2B5EF4-FFF2-40B4-BE49-F238E27FC236}">
                <a16:creationId xmlns:a16="http://schemas.microsoft.com/office/drawing/2014/main" id="{A9F0266A-D3E3-F149-BE86-DE7E8DACFBEC}"/>
              </a:ext>
            </a:extLst>
          </p:cNvPr>
          <p:cNvGrpSpPr>
            <a:grpSpLocks/>
          </p:cNvGrpSpPr>
          <p:nvPr/>
        </p:nvGrpSpPr>
        <p:grpSpPr bwMode="auto">
          <a:xfrm>
            <a:off x="0" y="115888"/>
            <a:ext cx="9144000" cy="6858000"/>
            <a:chOff x="0" y="1"/>
            <a:chExt cx="9144000" cy="6857999"/>
          </a:xfrm>
        </p:grpSpPr>
        <p:pic>
          <p:nvPicPr>
            <p:cNvPr id="32772" name="Picture 4">
              <a:extLst>
                <a:ext uri="{FF2B5EF4-FFF2-40B4-BE49-F238E27FC236}">
                  <a16:creationId xmlns:a16="http://schemas.microsoft.com/office/drawing/2014/main" id="{7CD965E6-7E6B-31BD-5171-3183394BC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685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3" name="Picture 5">
              <a:extLst>
                <a:ext uri="{FF2B5EF4-FFF2-40B4-BE49-F238E27FC236}">
                  <a16:creationId xmlns:a16="http://schemas.microsoft.com/office/drawing/2014/main" id="{C1976626-788F-B3AB-3465-68D74179D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749695"/>
              <a:ext cx="1440160" cy="1108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6719DA-2A48-8D6D-C1AC-DC1FA8D4B120}"/>
              </a:ext>
            </a:extLst>
          </p:cNvPr>
          <p:cNvSpPr txBox="1"/>
          <p:nvPr/>
        </p:nvSpPr>
        <p:spPr>
          <a:xfrm>
            <a:off x="539750" y="908050"/>
            <a:ext cx="8135938" cy="8588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2)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 신앙의 형제자매들을 </a:t>
            </a:r>
            <a:r>
              <a:rPr kumimoji="1" lang="ko-KR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신비체의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심오한 일치 안에서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‘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나의 일부인 </a:t>
            </a:r>
            <a:r>
              <a:rPr kumimoji="1" lang="ko-KR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사람들’로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생각할 수 있는 </a:t>
            </a:r>
            <a:r>
              <a:rPr kumimoji="1" lang="ko-KR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능력</a:t>
            </a:r>
            <a:endParaRPr kumimoji="1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endParaRPr kumimoji="1" lang="en-US" altLang="ko-KR" sz="60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r>
              <a:rPr kumimoji="1" lang="en-US" altLang="ko-KR" sz="6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endParaRPr kumimoji="1" lang="ko-KR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그림\예쁜편지지\가을이미지.jpg">
            <a:extLst>
              <a:ext uri="{FF2B5EF4-FFF2-40B4-BE49-F238E27FC236}">
                <a16:creationId xmlns:a16="http://schemas.microsoft.com/office/drawing/2014/main" id="{FA0F07FE-A354-4189-1511-A423A677F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3159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D4B97A-85F1-17AA-728C-57C83A0BDCA4}"/>
              </a:ext>
            </a:extLst>
          </p:cNvPr>
          <p:cNvSpPr txBox="1"/>
          <p:nvPr/>
        </p:nvSpPr>
        <p:spPr>
          <a:xfrm>
            <a:off x="250825" y="158750"/>
            <a:ext cx="8893175" cy="591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3)</a:t>
            </a:r>
            <a:r>
              <a:rPr kumimoji="1" lang="ko-KR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사람의 긍정적인 면을 보고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그것을 기꺼이 받아들이며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그것을 하느님의 선물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곧 그것을 받은 형제자매를 위한 선물 일 뿐만 아니라 ‘나를 위한 </a:t>
            </a:r>
            <a:r>
              <a:rPr kumimoji="1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선물’로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여길 줄 </a:t>
            </a:r>
            <a:r>
              <a:rPr kumimoji="1" lang="ko-KR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아는 능력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>
            <a:extLst>
              <a:ext uri="{FF2B5EF4-FFF2-40B4-BE49-F238E27FC236}">
                <a16:creationId xmlns:a16="http://schemas.microsoft.com/office/drawing/2014/main" id="{661AB915-1960-66A4-FC10-A9A1763BF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268413"/>
            <a:ext cx="3008312" cy="1162050"/>
          </a:xfrm>
        </p:spPr>
        <p:txBody>
          <a:bodyPr/>
          <a:lstStyle/>
          <a:p>
            <a:br>
              <a:rPr lang="en-US" altLang="ko-KR" sz="3200" dirty="0">
                <a:latin typeface="HY목판L" pitchFamily="18" charset="-127"/>
                <a:ea typeface="HY목판L" pitchFamily="18" charset="-127"/>
              </a:rPr>
            </a:br>
            <a:endParaRPr lang="ko-KR" altLang="en-US" sz="3200" dirty="0"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20483" name="텍스트 개체 틀 3">
            <a:extLst>
              <a:ext uri="{FF2B5EF4-FFF2-40B4-BE49-F238E27FC236}">
                <a16:creationId xmlns:a16="http://schemas.microsoft.com/office/drawing/2014/main" id="{8E59B761-03CC-BDF8-1414-1B95D2E39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512" y="0"/>
            <a:ext cx="3796461" cy="3833814"/>
          </a:xfrm>
        </p:spPr>
        <p:txBody>
          <a:bodyPr/>
          <a:lstStyle/>
          <a:p>
            <a:endParaRPr lang="en-US" altLang="ko-KR" sz="28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8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4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400" dirty="0">
              <a:latin typeface="HY목판L" pitchFamily="18" charset="-127"/>
              <a:ea typeface="HY목판L" pitchFamily="18" charset="-127"/>
            </a:endParaRPr>
          </a:p>
          <a:p>
            <a:r>
              <a:rPr lang="ko-KR" altLang="en-US" sz="3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인간은 인간에게 늑대</a:t>
            </a:r>
            <a:r>
              <a:rPr lang="en-US" altLang="ko-KR" sz="3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? </a:t>
            </a:r>
          </a:p>
          <a:p>
            <a:r>
              <a:rPr lang="en-US" altLang="ko-KR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-&gt; </a:t>
            </a:r>
            <a:r>
              <a:rPr lang="ko-KR" altLang="en-US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형제</a:t>
            </a:r>
            <a:r>
              <a:rPr lang="en-US" altLang="ko-KR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!</a:t>
            </a:r>
          </a:p>
          <a:p>
            <a:endParaRPr lang="en-US" altLang="ko-KR" sz="3200" b="1" dirty="0">
              <a:latin typeface="HY목판L" pitchFamily="18" charset="-127"/>
              <a:ea typeface="HY목판L" pitchFamily="18" charset="-127"/>
            </a:endParaRPr>
          </a:p>
          <a:p>
            <a:r>
              <a:rPr lang="ko-KR" altLang="en-US" sz="3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타인은 지옥</a:t>
            </a:r>
            <a:r>
              <a:rPr lang="en-US" altLang="ko-KR" sz="3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?</a:t>
            </a:r>
          </a:p>
          <a:p>
            <a:r>
              <a:rPr lang="en-US" altLang="ko-KR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  -&gt;</a:t>
            </a:r>
            <a:r>
              <a:rPr lang="ko-KR" altLang="en-US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천국</a:t>
            </a:r>
            <a:r>
              <a:rPr lang="en-US" altLang="ko-KR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!</a:t>
            </a:r>
          </a:p>
          <a:p>
            <a:endParaRPr lang="en-US" altLang="ko-KR" sz="2400" dirty="0">
              <a:latin typeface="HY바다M" pitchFamily="18" charset="-127"/>
              <a:ea typeface="HY바다M" pitchFamily="18" charset="-127"/>
            </a:endParaRPr>
          </a:p>
          <a:p>
            <a:r>
              <a:rPr lang="en-US" altLang="ko-KR" sz="2400" dirty="0">
                <a:latin typeface="HY바다M" pitchFamily="18" charset="-127"/>
                <a:ea typeface="HY바다M" pitchFamily="18" charset="-127"/>
              </a:rPr>
              <a:t> </a:t>
            </a:r>
            <a:endParaRPr lang="ko-KR" altLang="en-US" sz="2400" dirty="0">
              <a:latin typeface="HY바다M" pitchFamily="18" charset="-127"/>
              <a:ea typeface="HY바다M" pitchFamily="18" charset="-127"/>
            </a:endParaRPr>
          </a:p>
          <a:p>
            <a:endParaRPr lang="ko-KR" altLang="en-US" dirty="0"/>
          </a:p>
        </p:txBody>
      </p:sp>
      <p:pic>
        <p:nvPicPr>
          <p:cNvPr id="20484" name="내용 개체 틀 3" descr="071123 S. Pietro vista dal ponte Garibladi 2.JPG">
            <a:extLst>
              <a:ext uri="{FF2B5EF4-FFF2-40B4-BE49-F238E27FC236}">
                <a16:creationId xmlns:a16="http://schemas.microsoft.com/office/drawing/2014/main" id="{98FAD443-1C4E-8202-CBFA-67CC1DB03C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5050" y="1282700"/>
            <a:ext cx="5111750" cy="383381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내용 개체 틀 2">
            <a:extLst>
              <a:ext uri="{FF2B5EF4-FFF2-40B4-BE49-F238E27FC236}">
                <a16:creationId xmlns:a16="http://schemas.microsoft.com/office/drawing/2014/main" id="{A9A587EB-8949-B8BA-3B99-E8360D80B74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7337" y="692943"/>
            <a:ext cx="8569325" cy="5472113"/>
          </a:xfrm>
        </p:spPr>
        <p:txBody>
          <a:bodyPr/>
          <a:lstStyle/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4)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 형제자매들을 위하여 ‘양보하며’</a:t>
            </a: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“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남의 짐을 져 주고”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갈라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6,2)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언제까지나 우리에게 붙어 다니면서 경쟁심과 출세욕</a:t>
            </a: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불신과 시기심을 불러일으키는 이기적인 유혹을 물리칠 줄 </a:t>
            </a:r>
            <a:r>
              <a:rPr lang="ko-KR" altLang="en-US" sz="5400" b="1" u="sng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아는 것</a:t>
            </a:r>
            <a:endParaRPr lang="ko-KR" altLang="en-US" sz="5400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5400" dirty="0">
                <a:latin typeface="HY목각파임B" pitchFamily="18" charset="-127"/>
                <a:ea typeface="HY목각파임B" pitchFamily="18" charset="-127"/>
              </a:rPr>
              <a:t> </a:t>
            </a:r>
            <a:endParaRPr lang="ko-KR" altLang="en-US" sz="3600" dirty="0">
              <a:latin typeface="HY목각파임B" pitchFamily="18" charset="-127"/>
              <a:ea typeface="HY목각파임B" pitchFamily="18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5400" dirty="0">
                <a:solidFill>
                  <a:srgbClr val="006600"/>
                </a:solidFill>
                <a:latin typeface="HY수평선B" pitchFamily="18" charset="-127"/>
                <a:ea typeface="HY수평선B" pitchFamily="18" charset="-127"/>
              </a:rPr>
              <a:t> </a:t>
            </a:r>
          </a:p>
        </p:txBody>
      </p:sp>
    </p:spTree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404664"/>
            <a:ext cx="8280920" cy="6120680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ko-KR" altLang="en-US" sz="4400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본회퍼</a:t>
            </a:r>
            <a:r>
              <a:rPr lang="en-US" altLang="ko-KR" sz="4400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“그리스도인에게 형제는 짐이다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누구보다도 그리스도인에게 짐이 된다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이교도들에게는 짐이 되지 않는다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이교도들에게는 형제가 자기에게 짐이 되는 것을 애초에 허락하지 않는다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그리스도인은 형제라는 짐을 짊어지고 가지 않으면 안 된다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marL="109728" indent="0" fontAlgn="base">
              <a:buNone/>
            </a:pP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왜냐하면 짐이 될 때만 형제는 내가 길들일 대상이 아니고 형제가 되기 때문이다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 여기서 그리스도의 몸의 친교가 이루어진다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endParaRPr lang="ko-KR" altLang="en-US" sz="4400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endParaRPr lang="en-US" altLang="ko-K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28600" y="454360"/>
            <a:ext cx="8686800" cy="594928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ko-KR" altLang="en-US" sz="6000" b="1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   </a:t>
            </a:r>
            <a:r>
              <a:rPr lang="ko-KR" altLang="en-US" sz="6000" b="1" dirty="0">
                <a:solidFill>
                  <a:srgbClr val="7030A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친교의 영성은</a:t>
            </a:r>
            <a:endParaRPr lang="en-US" altLang="ko-KR" sz="6000" b="1" dirty="0">
              <a:solidFill>
                <a:srgbClr val="7030A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fontAlgn="base">
              <a:buNone/>
            </a:pPr>
            <a:endParaRPr lang="en-US" altLang="ko-KR" b="1" dirty="0"/>
          </a:p>
          <a:p>
            <a:pPr fontAlgn="base">
              <a:buNone/>
            </a:pPr>
            <a:endParaRPr lang="en-US" altLang="ko-KR" b="1" dirty="0"/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삶 안에서의 실천</a:t>
            </a:r>
            <a:endParaRPr lang="en-US" altLang="ko-KR" sz="5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수행</a:t>
            </a:r>
            <a:endParaRPr lang="en-US" altLang="ko-KR" sz="5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영적 능력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733</TotalTime>
  <Words>763</Words>
  <Application>Microsoft Office PowerPoint</Application>
  <PresentationFormat>화면 슬라이드 쇼(4:3)</PresentationFormat>
  <Paragraphs>149</Paragraphs>
  <Slides>28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28</vt:i4>
      </vt:variant>
    </vt:vector>
  </HeadingPairs>
  <TitlesOfParts>
    <vt:vector size="47" baseType="lpstr">
      <vt:lpstr>HY동녘M</vt:lpstr>
      <vt:lpstr>HY목각파임B</vt:lpstr>
      <vt:lpstr>HY목판L</vt:lpstr>
      <vt:lpstr>HY바다M</vt:lpstr>
      <vt:lpstr>HY수평선B</vt:lpstr>
      <vt:lpstr>맑은 고딕</vt:lpstr>
      <vt:lpstr>한컴 훈민정음 세로쓰기</vt:lpstr>
      <vt:lpstr>휴먼엑스포</vt:lpstr>
      <vt:lpstr>휴먼옛체</vt:lpstr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광장</vt:lpstr>
      <vt:lpstr>Office 테마</vt:lpstr>
      <vt:lpstr>1_Office 테마</vt:lpstr>
      <vt:lpstr>‘친교의 영성’이란?</vt:lpstr>
      <vt:lpstr>      제2차 바티칸 공의회에서의            친교와 선교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삼위일체로부터의 파견missio</vt:lpstr>
      <vt:lpstr>       </vt:lpstr>
      <vt:lpstr>       공의회의 수용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성삼의 딸들 동반의 길</dc:title>
  <dc:creator>황종열</dc:creator>
  <cp:lastModifiedBy>Sr. Pancratia Kuk</cp:lastModifiedBy>
  <cp:revision>67</cp:revision>
  <dcterms:created xsi:type="dcterms:W3CDTF">2012-12-28T02:58:29Z</dcterms:created>
  <dcterms:modified xsi:type="dcterms:W3CDTF">2026-02-14T07:59:49Z</dcterms:modified>
</cp:coreProperties>
</file>